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58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6EC47DA-F751-47F9-BE9D-0DDF06E5AE33}" type="datetimeFigureOut">
              <a:rPr lang="en-US" smtClean="0"/>
              <a:pPr/>
              <a:t>8/7/2021</a:t>
            </a:fld>
            <a:endParaRPr lang="en-I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52394CF-7296-45CF-ABC5-C9720EED67F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C47DA-F751-47F9-BE9D-0DDF06E5AE33}" type="datetimeFigureOut">
              <a:rPr lang="en-US" smtClean="0"/>
              <a:pPr/>
              <a:t>8/7/2021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2394CF-7296-45CF-ABC5-C9720EED67F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6EC47DA-F751-47F9-BE9D-0DDF06E5AE33}" type="datetimeFigureOut">
              <a:rPr lang="en-US" smtClean="0"/>
              <a:pPr/>
              <a:t>8/7/2021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2394CF-7296-45CF-ABC5-C9720EED67F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C47DA-F751-47F9-BE9D-0DDF06E5AE33}" type="datetimeFigureOut">
              <a:rPr lang="en-US" smtClean="0"/>
              <a:pPr/>
              <a:t>8/7/2021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2394CF-7296-45CF-ABC5-C9720EED67F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EC47DA-F751-47F9-BE9D-0DDF06E5AE33}" type="datetimeFigureOut">
              <a:rPr lang="en-US" smtClean="0"/>
              <a:pPr/>
              <a:t>8/7/2021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52394CF-7296-45CF-ABC5-C9720EED67F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C47DA-F751-47F9-BE9D-0DDF06E5AE33}" type="datetimeFigureOut">
              <a:rPr lang="en-US" smtClean="0"/>
              <a:pPr/>
              <a:t>8/7/2021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2394CF-7296-45CF-ABC5-C9720EED67F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C47DA-F751-47F9-BE9D-0DDF06E5AE33}" type="datetimeFigureOut">
              <a:rPr lang="en-US" smtClean="0"/>
              <a:pPr/>
              <a:t>8/7/2021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2394CF-7296-45CF-ABC5-C9720EED67F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C47DA-F751-47F9-BE9D-0DDF06E5AE33}" type="datetimeFigureOut">
              <a:rPr lang="en-US" smtClean="0"/>
              <a:pPr/>
              <a:t>8/7/2021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2394CF-7296-45CF-ABC5-C9720EED67F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EC47DA-F751-47F9-BE9D-0DDF06E5AE33}" type="datetimeFigureOut">
              <a:rPr lang="en-US" smtClean="0"/>
              <a:pPr/>
              <a:t>8/7/2021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2394CF-7296-45CF-ABC5-C9720EED67F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C47DA-F751-47F9-BE9D-0DDF06E5AE33}" type="datetimeFigureOut">
              <a:rPr lang="en-US" smtClean="0"/>
              <a:pPr/>
              <a:t>8/7/2021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2394CF-7296-45CF-ABC5-C9720EED67F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C47DA-F751-47F9-BE9D-0DDF06E5AE33}" type="datetimeFigureOut">
              <a:rPr lang="en-US" smtClean="0"/>
              <a:pPr/>
              <a:t>8/7/2021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2394CF-7296-45CF-ABC5-C9720EED67F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6EC47DA-F751-47F9-BE9D-0DDF06E5AE33}" type="datetimeFigureOut">
              <a:rPr lang="en-US" smtClean="0"/>
              <a:pPr/>
              <a:t>8/7/2021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52394CF-7296-45CF-ABC5-C9720EED67F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ENDOCRINE SYSTEM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5"/>
            <a:ext cx="8572528" cy="650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PITUITARY GLAND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6322" y="1618080"/>
            <a:ext cx="5860755" cy="482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814393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71530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46</TotalTime>
  <Words>4</Words>
  <Application>Microsoft Office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Opulent</vt:lpstr>
      <vt:lpstr>ENDOCRINE SYSTEM</vt:lpstr>
      <vt:lpstr>Slide 2</vt:lpstr>
      <vt:lpstr>Slide 3</vt:lpstr>
      <vt:lpstr>Slide 4</vt:lpstr>
      <vt:lpstr>PITUITARY GLAND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</cp:revision>
  <dcterms:created xsi:type="dcterms:W3CDTF">2021-08-04T08:07:12Z</dcterms:created>
  <dcterms:modified xsi:type="dcterms:W3CDTF">2021-08-07T08:22:27Z</dcterms:modified>
</cp:coreProperties>
</file>