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8" r:id="rId4"/>
    <p:sldId id="260" r:id="rId5"/>
    <p:sldId id="264" r:id="rId6"/>
    <p:sldId id="265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57A41-E2D3-4BC0-9ACE-C2232C96C34E}" type="datetimeFigureOut">
              <a:rPr lang="en-US" smtClean="0"/>
              <a:pPr/>
              <a:t>7/28/2021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629416-8277-4798-98F2-B4777A71E1B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92882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ECOLOGICAL SUCCESSION AND BIOGEOCHEMICAL CYCLE</a:t>
            </a:r>
            <a:endParaRPr lang="en-IN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DR SHARMISTHA CHAKRAVARTY</a:t>
            </a:r>
          </a:p>
          <a:p>
            <a:pPr algn="ctr"/>
            <a:r>
              <a:rPr lang="en-US" dirty="0" smtClean="0"/>
              <a:t>DEPT OF ZOOLOGY</a:t>
            </a:r>
          </a:p>
          <a:p>
            <a:pPr algn="ctr"/>
            <a:r>
              <a:rPr lang="en-US" dirty="0" smtClean="0"/>
              <a:t>BARNAGAR COLLEGE SORBHOG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500990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5724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76325"/>
            <a:ext cx="70104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85918" y="428604"/>
            <a:ext cx="607223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XERACH SUCCESSION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HYDRACH SUCCESSION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5739" y="1481138"/>
            <a:ext cx="4812522" cy="49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858180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6357957" cy="66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072726" cy="719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</TotalTime>
  <Words>18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ECOLOGICAL SUCCESSION AND BIOGEOCHEMICAL CYCLE</vt:lpstr>
      <vt:lpstr>Slide 2</vt:lpstr>
      <vt:lpstr>Slide 3</vt:lpstr>
      <vt:lpstr>Slide 4</vt:lpstr>
      <vt:lpstr>Slide 5</vt:lpstr>
      <vt:lpstr>HYDRACH SUCCESSION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2021-07-26T15:30:28Z</dcterms:created>
  <dcterms:modified xsi:type="dcterms:W3CDTF">2021-07-28T08:14:18Z</dcterms:modified>
</cp:coreProperties>
</file>