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D78B92-4C53-4215-9868-775D62134DA0}" type="datetimeFigureOut">
              <a:rPr lang="en-US" smtClean="0"/>
              <a:pPr/>
              <a:t>8/1/2021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28DDD6-FF53-4959-A93D-07CFD04836E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OF HORSE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Hipparion</a:t>
            </a:r>
            <a:endParaRPr lang="en-US" dirty="0" smtClean="0"/>
          </a:p>
          <a:p>
            <a:r>
              <a:rPr lang="en-US" dirty="0" err="1" smtClean="0"/>
              <a:t>Neohipparion</a:t>
            </a:r>
            <a:r>
              <a:rPr lang="en-US" dirty="0" smtClean="0"/>
              <a:t> and </a:t>
            </a:r>
            <a:r>
              <a:rPr lang="en-US" dirty="0" err="1" smtClean="0"/>
              <a:t>Nanippus</a:t>
            </a:r>
            <a:endParaRPr lang="en-US" dirty="0" smtClean="0"/>
          </a:p>
          <a:p>
            <a:r>
              <a:rPr lang="en-US" dirty="0" err="1" smtClean="0"/>
              <a:t>Pliohippus</a:t>
            </a:r>
            <a:endParaRPr lang="en-US" dirty="0" smtClean="0"/>
          </a:p>
          <a:p>
            <a:r>
              <a:rPr lang="en-US" dirty="0" err="1" smtClean="0"/>
              <a:t>Dinohippus</a:t>
            </a:r>
            <a:endParaRPr lang="en-US" dirty="0" smtClean="0"/>
          </a:p>
          <a:p>
            <a:r>
              <a:rPr lang="en-US" dirty="0" err="1" smtClean="0"/>
              <a:t>Plesippus</a:t>
            </a:r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/>
              <a:t>PLIOCENE HORSES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18750"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EQUUS</a:t>
            </a:r>
          </a:p>
          <a:p>
            <a:r>
              <a:rPr lang="en-US" dirty="0" smtClean="0"/>
              <a:t>The first </a:t>
            </a:r>
            <a:r>
              <a:rPr lang="en-US" dirty="0" err="1" smtClean="0"/>
              <a:t>equus</a:t>
            </a:r>
            <a:r>
              <a:rPr lang="en-US" dirty="0" smtClean="0"/>
              <a:t> as about 60 inches tall, rigid spine, long legs, fused leg bones with no rotation</a:t>
            </a:r>
          </a:p>
          <a:p>
            <a:r>
              <a:rPr lang="en-US" dirty="0" smtClean="0"/>
              <a:t>The brain as a bit larger than in </a:t>
            </a:r>
            <a:r>
              <a:rPr lang="en-US" dirty="0" err="1" smtClean="0"/>
              <a:t>Dinohippus</a:t>
            </a:r>
            <a:endParaRPr lang="en-US" dirty="0" smtClean="0"/>
          </a:p>
          <a:p>
            <a:r>
              <a:rPr lang="en-US" dirty="0" smtClean="0"/>
              <a:t>This species has straight grazing teeth with strong crests lined with cement.</a:t>
            </a:r>
          </a:p>
          <a:p>
            <a:r>
              <a:rPr lang="en-US" dirty="0" smtClean="0"/>
              <a:t>It has lost first and fifth digits  </a:t>
            </a:r>
          </a:p>
          <a:p>
            <a:r>
              <a:rPr lang="en-US" dirty="0" smtClean="0"/>
              <a:t>The </a:t>
            </a:r>
            <a:r>
              <a:rPr lang="en-IN" dirty="0" smtClean="0"/>
              <a:t>w</a:t>
            </a:r>
            <a:r>
              <a:rPr lang="en-US" dirty="0" smtClean="0"/>
              <a:t>eight of the body is balanced by the third toe only.</a:t>
            </a:r>
          </a:p>
          <a:p>
            <a:r>
              <a:rPr lang="en-US" dirty="0" smtClean="0"/>
              <a:t>Legs are quite long and brain </a:t>
            </a:r>
            <a:r>
              <a:rPr lang="en-IN" dirty="0" smtClean="0"/>
              <a:t>w</a:t>
            </a:r>
            <a:r>
              <a:rPr lang="en-US" dirty="0" smtClean="0"/>
              <a:t>ell developed</a:t>
            </a:r>
          </a:p>
          <a:p>
            <a:r>
              <a:rPr lang="en-US" dirty="0" smtClean="0"/>
              <a:t>S</a:t>
            </a:r>
            <a:r>
              <a:rPr lang="en-IN" dirty="0"/>
              <a:t> </a:t>
            </a:r>
            <a:r>
              <a:rPr lang="en-IN" dirty="0" smtClean="0"/>
              <a:t>w</a:t>
            </a:r>
            <a:r>
              <a:rPr lang="en-US" dirty="0" err="1" smtClean="0"/>
              <a:t>ift</a:t>
            </a:r>
            <a:r>
              <a:rPr lang="en-US" dirty="0" smtClean="0"/>
              <a:t> running and feeding on all sorts of grasses</a:t>
            </a: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PLEISTOCENE HORSES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143667" cy="65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500858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9296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429552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5572164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OLIGOCENE HORSES</a:t>
            </a:r>
            <a:endParaRPr lang="en-IN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00990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/>
              <a:t>Anchitherium</a:t>
            </a:r>
            <a:endParaRPr lang="en-US" dirty="0" smtClean="0"/>
          </a:p>
          <a:p>
            <a:r>
              <a:rPr lang="en-US" dirty="0" err="1" smtClean="0"/>
              <a:t>Hypohippus</a:t>
            </a:r>
            <a:endParaRPr lang="en-US" dirty="0" smtClean="0"/>
          </a:p>
          <a:p>
            <a:r>
              <a:rPr lang="en-US" dirty="0" err="1" smtClean="0"/>
              <a:t>Parahippus</a:t>
            </a:r>
            <a:endParaRPr lang="en-US" dirty="0" smtClean="0"/>
          </a:p>
          <a:p>
            <a:r>
              <a:rPr lang="en-US" dirty="0" err="1" smtClean="0"/>
              <a:t>Merychippus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MIOCENE HORSES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50099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107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EVOLUTION OF HORSE</vt:lpstr>
      <vt:lpstr>Slide 2</vt:lpstr>
      <vt:lpstr>Slide 3</vt:lpstr>
      <vt:lpstr>Slide 4</vt:lpstr>
      <vt:lpstr>Slide 5</vt:lpstr>
      <vt:lpstr>Slide 6</vt:lpstr>
      <vt:lpstr>Slide 7</vt:lpstr>
      <vt:lpstr>MIOCENE HORSES</vt:lpstr>
      <vt:lpstr>Slide 9</vt:lpstr>
      <vt:lpstr>PLIOCENE HORSES</vt:lpstr>
      <vt:lpstr>Slide 11</vt:lpstr>
      <vt:lpstr>PLEISTOCENE HORSES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HORSE</dc:title>
  <dc:creator>User</dc:creator>
  <cp:lastModifiedBy>User</cp:lastModifiedBy>
  <cp:revision>6</cp:revision>
  <dcterms:created xsi:type="dcterms:W3CDTF">2021-07-29T11:38:00Z</dcterms:created>
  <dcterms:modified xsi:type="dcterms:W3CDTF">2021-08-01T12:36:33Z</dcterms:modified>
</cp:coreProperties>
</file>